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0B5E-99C8-49C1-8455-1FD7E2B6FEA2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EA65D-3E59-4D6B-B9D8-6E7EAE9B8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7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EA65D-3E59-4D6B-B9D8-6E7EAE9B8176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EA65D-3E59-4D6B-B9D8-6E7EAE9B8176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EA65D-3E59-4D6B-B9D8-6E7EAE9B8176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EA65D-3E59-4D6B-B9D8-6E7EAE9B817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EA65D-3E59-4D6B-B9D8-6E7EAE9B817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EA65D-3E59-4D6B-B9D8-6E7EAE9B817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0031-7C1D-42E4-94DF-337CC3808866}" type="datetimeFigureOut">
              <a:rPr lang="en-GB" smtClean="0"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F736-4203-479B-83C5-055628CE205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Gift Bag Design Log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Mr Graham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be created using only vector tools</a:t>
            </a:r>
          </a:p>
          <a:p>
            <a:r>
              <a:rPr lang="en-GB" dirty="0" smtClean="0"/>
              <a:t>have sides and a base</a:t>
            </a:r>
          </a:p>
          <a:p>
            <a:r>
              <a:rPr lang="en-GB" dirty="0" smtClean="0"/>
              <a:t>show the scale and dimensions</a:t>
            </a:r>
          </a:p>
          <a:p>
            <a:r>
              <a:rPr lang="en-GB" dirty="0" smtClean="0"/>
              <a:t>show where the bag will be folded when it is assembled</a:t>
            </a:r>
          </a:p>
          <a:p>
            <a:r>
              <a:rPr lang="en-GB" dirty="0" smtClean="0"/>
              <a:t>show any areas which will be glued</a:t>
            </a:r>
          </a:p>
          <a:p>
            <a:r>
              <a:rPr lang="en-GB" dirty="0" smtClean="0"/>
              <a:t>show what type of handle the bag will have and how it will be attached</a:t>
            </a:r>
          </a:p>
          <a:p>
            <a:r>
              <a:rPr lang="en-GB" dirty="0" smtClean="0"/>
              <a:t>include your logo and the text 'On your marks!'</a:t>
            </a:r>
          </a:p>
          <a:p>
            <a:r>
              <a:rPr lang="en-GB" dirty="0" smtClean="0"/>
              <a:t>include another visual link to the running vest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81</Words>
  <Application>Microsoft Office PowerPoint</Application>
  <PresentationFormat>On-screen Show (4:3)</PresentationFormat>
  <Paragraphs>17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Gift Bag Design Log</vt:lpstr>
      <vt:lpstr>Requirements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Bag Design Log</dc:title>
  <dc:creator>Mr Graham</dc:creator>
  <cp:lastModifiedBy>J Graham</cp:lastModifiedBy>
  <cp:revision>8</cp:revision>
  <dcterms:created xsi:type="dcterms:W3CDTF">2011-02-02T20:08:24Z</dcterms:created>
  <dcterms:modified xsi:type="dcterms:W3CDTF">2011-02-04T07:44:39Z</dcterms:modified>
</cp:coreProperties>
</file>